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48" y="7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0.5738737317826021,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1872343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0.2728324592119163,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0.0820324462265905,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0.0806357677793785,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0.0750160064611764,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0.0721639717006471,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0.0682018490978416,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0.0643938642780129,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0.0590057704425531,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0.0509368743365325,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0.0427459936002009,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0.039537445935656,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0.264342776115517,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0.0383176896756966, n_datos: 5</a:t>
            </a:r>
          </a:p>
        </p:txBody>
      </p:sp>
      <p:pic>
        <p:nvPicPr>
          <p:cNvPr id="3" name="Picture 2" descr="alpha_grafica_Pyrimidine nucleosides _CHEMONTID_0000480_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0.0308049457709939, n_datos: 5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0.030280301003931, n_datos: 6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alpha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0.5494866372437485, n_datos: 5</a:t>
            </a:r>
          </a:p>
        </p:txBody>
      </p:sp>
      <p:pic>
        <p:nvPicPr>
          <p:cNvPr id="3" name="Picture 2" descr="alpha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0.2565729633042244, n_datos: 6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0.2502608608746281, n_datos: 5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0.1272030078673805, n_datos: 9</a:t>
            </a:r>
          </a:p>
        </p:txBody>
      </p:sp>
      <p:pic>
        <p:nvPicPr>
          <p:cNvPr id="3" name="Picture 2" descr="alpha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0.1043589152644537, n_datos: 9</a:t>
            </a:r>
          </a:p>
        </p:txBody>
      </p:sp>
      <p:pic>
        <p:nvPicPr>
          <p:cNvPr id="3" name="Picture 2" descr="alpha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0.0949928391986888, n_datos: 8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0.2478690927736551,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0.079119402956408, n_datos: 5</a:t>
            </a:r>
          </a:p>
        </p:txBody>
      </p:sp>
      <p:pic>
        <p:nvPicPr>
          <p:cNvPr id="3" name="Picture 2" descr="alpha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0.0769262951561736, n_datos: 6</a:t>
            </a:r>
          </a:p>
        </p:txBody>
      </p:sp>
      <p:pic>
        <p:nvPicPr>
          <p:cNvPr id="3" name="Picture 2" descr="alpha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0.0649257327781317,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0.0645616739946087,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0.0643162918354578,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0.0641611423247688,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0.0637573073258623,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0.0631165831716842, n_datos: 7</a:t>
            </a:r>
          </a:p>
        </p:txBody>
      </p:sp>
      <p:pic>
        <p:nvPicPr>
          <p:cNvPr id="3" name="Picture 2" descr="alpha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0.0626017536010326,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0.0616739571565687,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0.2417964357350095, n_datos: 6</a:t>
            </a:r>
          </a:p>
        </p:txBody>
      </p:sp>
      <p:pic>
        <p:nvPicPr>
          <p:cNvPr id="3" name="Picture 2" descr="alpha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0.0615158600121945,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0.0611508517206908,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0.0606118447094964,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0.0605626015561051,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0.0602005671608485,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0.0600822329145698,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0.0595000423485104,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0.0582153339861741, n_datos: 7</a:t>
            </a:r>
          </a:p>
        </p:txBody>
      </p:sp>
      <p:pic>
        <p:nvPicPr>
          <p:cNvPr id="3" name="Picture 2" descr="alpha_grafica_Purine nucleosides _CHEMONTID_0000479__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0.0581592614718978, n_datos: 7</a:t>
            </a:r>
          </a:p>
        </p:txBody>
      </p:sp>
      <p:pic>
        <p:nvPicPr>
          <p:cNvPr id="3" name="Picture 2" descr="alpha_grafica_Purine nucleosides _CHEMONTID_0000479__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0.056710286226998,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0.2386691185002631,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0.0561637132711416,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0.0542300368583659, n_datos: 7</a:t>
            </a:r>
          </a:p>
        </p:txBody>
      </p:sp>
      <p:pic>
        <p:nvPicPr>
          <p:cNvPr id="3" name="Picture 2" descr="alpha_grafica_Purine nucleosides _CHEMONTID_0000479__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0.053601631623619, n_datos: 6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0.0534861885681733, n_datos: 7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0.0528001428194982,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0.0467173329749542, n_datos: 7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0.0466589355859703, n_datos: 6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0.042729334002566, n_datos: 8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0.0425716270406741, n_datos: 5</a:t>
            </a:r>
          </a:p>
        </p:txBody>
      </p:sp>
      <p:pic>
        <p:nvPicPr>
          <p:cNvPr id="3" name="Picture 2" descr="alpha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0.0416620056582996, n_datos: 7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0.2315330952068568,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0.0414285782165292, n_datos: 5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0.0412908406658717,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0.0374429057425513,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0.0370794244140838, n_datos: 5</a:t>
            </a:r>
          </a:p>
        </p:txBody>
      </p:sp>
      <p:pic>
        <p:nvPicPr>
          <p:cNvPr id="3" name="Picture 2" descr="alpha_grafica_Purine nucleosides _CHEMONTID_0000479__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0.0365732784415055, n_datos: 6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0.0364747876401836,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0.035975526085285, n_datos: 5</a:t>
            </a:r>
          </a:p>
        </p:txBody>
      </p:sp>
      <p:pic>
        <p:nvPicPr>
          <p:cNvPr id="3" name="Picture 2" descr="alpha_grafica_Purine nucleosides _CHEMONTID_0000479__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alpha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alpha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0.5178923594046082,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0.2205430416205132,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0.3368603561075373,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0.2953713169025804,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0.2278468811087084,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0.1976104894165163,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0.1300518953044362,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0.1183149403399146,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0.1180814441845681,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0.0839821568089677,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0.0640427443401051,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0.059710315775758, n_datos: 5</a:t>
            </a:r>
          </a:p>
        </p:txBody>
      </p:sp>
      <p:pic>
        <p:nvPicPr>
          <p:cNvPr id="3" name="Picture 2" descr="alpha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0.2082145186211549,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0.0564312190868853,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0.0552608111593166,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0.0539452055308842,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0.0523017309514404, n_datos: 5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0.0520081528463518, n_datos: 5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0.0518176759691934,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0.0517396736559715, n_datos: 9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0.0517345678039286,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0.050951106972739, n_datos: 8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0.0461971282351722,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0.2064877882576348, n_datos: 6</a:t>
            </a:r>
          </a:p>
        </p:txBody>
      </p:sp>
      <p:pic>
        <p:nvPicPr>
          <p:cNvPr id="3" name="Picture 2" descr="alpha_grafica_Purine nucleotides _CHEMONTID_0001506_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0.0460168808166917,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0.0450269235630459,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0.0442950220259189,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0.0431287461505406,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0.0421219252952619,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0.0396805261968625, n_datos: 9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0.0390155456086726,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0.0377591310202357,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0.0370968785109969,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0.0365251515190364,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0.201341782680942,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0.0347089863253953, n_datos: 7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0.0345047525246615,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0.0341112398813394,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0.026995818421863, n_datos: 9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0.0251984493943801, n_datos: 7</a:t>
            </a:r>
          </a:p>
        </p:txBody>
      </p:sp>
      <p:pic>
        <p:nvPicPr>
          <p:cNvPr id="3" name="Picture 2" descr="alpha_grafica_Pyrimidine nucleotides _CHEMONTID_0001509__1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0.0223845857693391,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0.0177298471379929, n_datos: 5</a:t>
            </a:r>
          </a:p>
        </p:txBody>
      </p:sp>
      <p:pic>
        <p:nvPicPr>
          <p:cNvPr id="3" name="Picture 2" descr="alpha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0.0175842654486798, n_datos: 6</a:t>
            </a:r>
          </a:p>
        </p:txBody>
      </p:sp>
      <p:pic>
        <p:nvPicPr>
          <p:cNvPr id="3" name="Picture 2" descr="alpha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0.0142409953825197,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0.0139755057357632,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0.4827516396349261, n_datos: 6</a:t>
            </a:r>
          </a:p>
        </p:txBody>
      </p:sp>
      <p:pic>
        <p:nvPicPr>
          <p:cNvPr id="3" name="Picture 2" descr="alpha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0.1978883986483073,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0.0138954249056506,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0.0133408098906187,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0.012827461293439,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0.0128032682194002,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0.0124977329945291,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0.5934764975355507, n_datos: 7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0.4823586695212872, n_datos: 8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0.1965073275242254, n_datos: 6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0.1624656421572006, n_datos: 6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0.1551504270656016, n_datos: 5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0.192234053345263,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0.1550088837385297, n_datos: 7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0.1365367260826629, n_datos: 5</a:t>
            </a:r>
          </a:p>
        </p:txBody>
      </p:sp>
      <p:pic>
        <p:nvPicPr>
          <p:cNvPr id="3" name="Picture 2" descr="alpha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0.1002292087572988,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0.1001487064079628,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0.1000871038527685,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0.0993114768403481,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0.0992979950638508,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0.0541938888503225,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0.0538120521719117,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0.0521386406343811,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0.1868063230247944,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0.0508422843839795, n_datos: 6</a:t>
            </a:r>
          </a:p>
        </p:txBody>
      </p:sp>
      <p:pic>
        <p:nvPicPr>
          <p:cNvPr id="3" name="Picture 2" descr="alpha_grafica_Steroids and steroid derivatives _CHEMONTID_0000258__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HILIC</a:t>
            </a:r>
            <a:br/>
            <a:r>
              <a:t>    USP Code: column.usp.code_L3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0.0504876292071319,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0.048964976802273,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0.0397642375632226,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0.0361169573984068, n_datos: 6</a:t>
            </a:r>
          </a:p>
        </p:txBody>
      </p:sp>
      <p:pic>
        <p:nvPicPr>
          <p:cNvPr id="3" name="Picture 2" descr="alpha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0.0350337019646125, n_datos: 6</a:t>
            </a:r>
          </a:p>
        </p:txBody>
      </p:sp>
      <p:pic>
        <p:nvPicPr>
          <p:cNvPr id="3" name="Picture 2" descr="alpha_grafica_Steroids and steroid derivatives _CHEMONTID_0000258__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0.0343960374067011,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0.0324696920948515,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0.0321681296754392, n_datos: 6</a:t>
            </a:r>
          </a:p>
        </p:txBody>
      </p:sp>
      <p:pic>
        <p:nvPicPr>
          <p:cNvPr id="3" name="Picture 2" descr="alpha_grafica_Steroids and steroid derivatives _CHEMONTID_0000258__2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0.0317487211129419, n_datos: 6</a:t>
            </a:r>
          </a:p>
        </p:txBody>
      </p:sp>
      <p:pic>
        <p:nvPicPr>
          <p:cNvPr id="3" name="Picture 2" descr="alpha_grafica_Steroids and steroid derivatives _CHEMONTID_0000258__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0.1866636428439978,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0.0309612643124572,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0.0309479261803584,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0.0309176720983895,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0.0309159224997016,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0.0306438292849233,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0.0305188595838463,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0.0304858088291718,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0.0302127886123189,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0.0282430950619789,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0.0264453433338774,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0.1837865175618181,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0.026312501085529,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0.0262900999919216,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0.026280632125195,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0.0262562160241163,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0.0251697297540084,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0.0244276124721882,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0.0108193894447287, n_datos: 5</a:t>
            </a:r>
          </a:p>
        </p:txBody>
      </p:sp>
      <p:pic>
        <p:nvPicPr>
          <p:cNvPr id="3" name="Picture 2" descr="alpha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0.0105821468602893, n_datos: 6</a:t>
            </a:r>
          </a:p>
        </p:txBody>
      </p:sp>
      <p:pic>
        <p:nvPicPr>
          <p:cNvPr id="3" name="Picture 2" descr="alpha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0.4711646852458064, n_datos: 9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0.4637324298154223, n_datos: 8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0.1835576087443776,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0.3757694874135396,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0.3746656645565284,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0.3428376945084435, n_datos: 7</a:t>
            </a:r>
          </a:p>
        </p:txBody>
      </p:sp>
      <p:pic>
        <p:nvPicPr>
          <p:cNvPr id="3" name="Picture 2" descr="alpha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0.3378394349676937, n_datos: 6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0.3200422245478569, n_datos: 6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0.3126775887060637,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0.2908784518162692,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0.2897148224827894,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0.2877314499024749, n_datos: 7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0.2766035505616028,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0.178792106114189,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0.274722343555749, n_datos: 5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0.2595073865474641,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0.2578207304499417,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0.243946208267147,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0.2370870695300082,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0.2341281301000143,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0.2207197166581475,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0.2146716880204022,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0.2112661698654993,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0.210610805284088,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0.1719039602031169,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0.2001941360038937,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0.2001060099298998,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0.1970421297435194,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0.1660845555824193, n_datos: 7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0.101356800066162,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0.0977984261084926, n_datos: 9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0.0459352883602718, n_datos: 7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0.042199869874004, n_datos: 5</a:t>
            </a:r>
          </a:p>
        </p:txBody>
      </p:sp>
      <p:pic>
        <p:nvPicPr>
          <p:cNvPr id="3" name="Picture 2" descr="alpha_grafica_Fatty Acyls _CHEMONTID_0003909__2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0.0400973120525983, n_datos: 6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0.0121942774712076, n_datos: 6</a:t>
            </a:r>
          </a:p>
        </p:txBody>
      </p:sp>
      <p:pic>
        <p:nvPicPr>
          <p:cNvPr id="3" name="Picture 2" descr="alpha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0.1665221369187306,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0.0039291857649794, n_datos: 7</a:t>
            </a:r>
          </a:p>
        </p:txBody>
      </p:sp>
      <p:pic>
        <p:nvPicPr>
          <p:cNvPr id="3" name="Picture 2" descr="alpha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0.0038113241645736, n_datos: 8</a:t>
            </a:r>
          </a:p>
        </p:txBody>
      </p:sp>
      <p:pic>
        <p:nvPicPr>
          <p:cNvPr id="3" name="Picture 2" descr="alpha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0.8041358997369904,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0.7608508030426142,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0.6752428157533557,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0.6525290278375189,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0.643957806125093,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0.4864238391080094,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0.2123206109976743,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0.1661785754478746,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0.1959384671188371,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0.1815401962611516,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0.1396317190177147,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0.1251015181619989,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0.1248977182943599,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0.1195843136566463,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0.1191743381959526,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0.117989067002227, n_datos: 5</a:t>
            </a:r>
          </a:p>
        </p:txBody>
      </p:sp>
      <p:pic>
        <p:nvPicPr>
          <p:cNvPr id="3" name="Picture 2" descr="alpha_grafica_Hydroxy acids and derivatives _CHEMONTID_0000472__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0.1165136504042485,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0.1116790653878846,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0.3433006906701384, n_datos: 5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0.1061806626900564,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0.1086892817665657,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0.0909428412496271, n_datos: 7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0.0765760468510198, n_datos: 9</a:t>
            </a:r>
          </a:p>
        </p:txBody>
      </p:sp>
      <p:pic>
        <p:nvPicPr>
          <p:cNvPr id="3" name="Picture 2" descr="alpha_grafica_Hydroxy acids and derivatives _CHEMONTID_0000472__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0.0740306244713104,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0.0715029522034194,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0.0643171996571985,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0.0538410560389185,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0.0488608471065165,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0.0377184664991939,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0.0363842358693749,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0.1042973051402274,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0.0325741144280528, n_datos: 9</a:t>
            </a:r>
          </a:p>
        </p:txBody>
      </p:sp>
      <p:pic>
        <p:nvPicPr>
          <p:cNvPr id="3" name="Picture 2" descr="alpha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0.0292221139562735, n_datos: 8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0.0289036648111926,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0.0130768704068125,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0.0087757163765966, n_datos: 9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0.0068408971794265, n_datos: 9</a:t>
            </a:r>
          </a:p>
        </p:txBody>
      </p:sp>
      <p:pic>
        <p:nvPicPr>
          <p:cNvPr id="3" name="Picture 2" descr="alpha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0.0044350325559551,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0.0034949375041368,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0.1383896996680574, n_datos: 9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0.1023096912319665,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0.0900871544436415, n_datos: 6</a:t>
            </a:r>
          </a:p>
        </p:txBody>
      </p:sp>
      <p:pic>
        <p:nvPicPr>
          <p:cNvPr id="3" name="Picture 2" descr="alpha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0.0882346085941494, n_datos: 6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0.0845824801537222,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0.0819166442685644,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0.0781987665518135,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0.0707716464613468,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0.0687501098087711,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0.0370145120239825,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0.0364063098180251, n_datos: 5</a:t>
            </a:r>
          </a:p>
        </p:txBody>
      </p:sp>
      <p:pic>
        <p:nvPicPr>
          <p:cNvPr id="3" name="Picture 2" descr="alpha_grafica_Keto acids and derivatives _CHEMONTID_0000389__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0.0213052545522345,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0.0996970902607267,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0.0156775817076244, n_datos: 6</a:t>
            </a:r>
          </a:p>
        </p:txBody>
      </p:sp>
      <p:pic>
        <p:nvPicPr>
          <p:cNvPr id="3" name="Picture 2" descr="alpha_grafica_Keto acids and derivatives _CHEMONTID_0000389__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0.0149800810240468,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0.0087739119653571,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0.0080389670512793,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0.0077950997295225,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0.0059622686278264,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0.0057286568025619,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0.0053849562287185,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0.005306925138265,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0.004740219473792,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0.097389683301203, n_datos: 8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0.0044480587097305,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0.2324011083116829,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0.2223677685138008,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0.2060994276089537,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0.2036234389205811, n_datos: 6</a:t>
            </a:r>
          </a:p>
        </p:txBody>
      </p:sp>
      <p:pic>
        <p:nvPicPr>
          <p:cNvPr id="3" name="Picture 2" descr="alpha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0.2008208731367535,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0.1996962287984402,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0.1968152824076145,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0.1868395428462616,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0.0948838892098461,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0.1788272855478583,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0.1783807506899697, n_datos: 5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0.1768664119366277,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0.1760081403530803,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0.1746359290926281,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0.174333207426629,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0.1724697641244003,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0.1719594053995824,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0.1718727263022134,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0.1718096018706501,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0.0940031996910729,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0.1713242241236775,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0.1710122455658648,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0.1702372103481882,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0.1701701202657858,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0.1690784115798093,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0.1405227002761108, n_datos: 6</a:t>
            </a:r>
          </a:p>
        </p:txBody>
      </p:sp>
      <p:pic>
        <p:nvPicPr>
          <p:cNvPr id="3" name="Picture 2" descr="alpha_grafica_Phenylpropanoic acids _CHEMONTID_0002551__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0.1400223057878968,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0.1379605311895654, n_datos: 6</a:t>
            </a:r>
          </a:p>
        </p:txBody>
      </p:sp>
      <p:pic>
        <p:nvPicPr>
          <p:cNvPr id="3" name="Picture 2" descr="alpha_grafica_Phenylpropanoic acids _CHEMONTID_0002551__3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0.129547754466434,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0.1290814286818878,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0.0900050631096138,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0.1279074737351571,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0.1276210295841721,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0.124023335202848, n_datos: 7</a:t>
            </a:r>
          </a:p>
        </p:txBody>
      </p:sp>
      <p:pic>
        <p:nvPicPr>
          <p:cNvPr id="3" name="Picture 2" descr="alpha_grafica_Phenylpropanoic acids _CHEMONTID_0002551__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0.2121046916204926, n_datos: 7</a:t>
            </a:r>
          </a:p>
        </p:txBody>
      </p:sp>
      <p:pic>
        <p:nvPicPr>
          <p:cNvPr id="3" name="Picture 2" descr="alpha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0.1816660959976511, n_datos: 5</a:t>
            </a:r>
          </a:p>
        </p:txBody>
      </p:sp>
      <p:pic>
        <p:nvPicPr>
          <p:cNvPr id="3" name="Picture 2" descr="alpha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alpha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0.1487084563073323,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0.1482704309654999, n_datos: 7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0.1367613041105529, n_datos: 6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0.0899162439684339,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0.097014544184036,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0.0945027497790491,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0.071283357511507, n_datos: 9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0.0556524612504228, n_datos: 9</a:t>
            </a:r>
          </a:p>
        </p:txBody>
      </p:sp>
      <p:pic>
        <p:nvPicPr>
          <p:cNvPr id="3" name="Picture 2" descr="alpha_grafica_Carboxylic acids and derivatives _CHEMONTID_0000265__3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0.0515469462358232,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0.0513258370048686, n_datos: 8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0.0489626562632646,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0.037502069145895, n_datos: 5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0.0338443643750095, n_datos: 9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0.031635172024689, n_datos: 5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0.0883885207583125, n_datos: 7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0.0193969835106857,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0.0190222363474092, n_datos: 8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0.0032884315466923,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0.0014607927821873,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0.0012479597378537,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0.0011939712786457, n_datos: 6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0.0011836844013538, n_datos: 5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0.0011149872414008, n_datos: 8</a:t>
            </a:r>
          </a:p>
        </p:txBody>
      </p:sp>
      <p:pic>
        <p:nvPicPr>
          <p:cNvPr id="3" name="Picture 2" descr="alpha_grafica_Carboxylic acids and derivatives _CHEMONTID_0000265__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0.0011098674234973, n_datos: 8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0.12 mL/min  |  T0: 1.8375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0.0010444205982395, n_datos: 8</a:t>
            </a:r>
          </a:p>
        </p:txBody>
      </p:sp>
      <p:pic>
        <p:nvPicPr>
          <p:cNvPr id="3" name="Picture 2" descr="alpha_grafica_Carboxylic acids and derivatives _CHEMONTID_0000265__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0.3395016613769094,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0.0879968152863945,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0.0010179372403029, n_datos: 8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0.0006823838937373, n_datos: 7</a:t>
            </a:r>
          </a:p>
        </p:txBody>
      </p:sp>
      <p:pic>
        <p:nvPicPr>
          <p:cNvPr id="3" name="Picture 2" descr="alpha_grafica_Carboxylic acids and derivatives _CHEMONTID_0000265__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2.62  |  pH2: 2.62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0.0006788071100691,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35.0°C</a:t>
            </a:r>
            <a:br/>
            <a:r>
              <a:t>    Flujo: 0.25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0.0006620403593023, n_datos: 7</a:t>
            </a:r>
          </a:p>
        </p:txBody>
      </p:sp>
      <p:pic>
        <p:nvPicPr>
          <p:cNvPr id="3" name="Picture 2" descr="alpha_grafica_Carboxylic acids and derivatives _CHEMONTID_0000265__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3.71  |  pH2: 3.71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0.0005105155885443, n_datos: 7</a:t>
            </a:r>
          </a:p>
        </p:txBody>
      </p:sp>
      <p:pic>
        <p:nvPicPr>
          <p:cNvPr id="3" name="Picture 2" descr="alpha_grafica_Carboxylic acids and derivatives _CHEMONTID_0000265__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0.0004588678069446, n_datos: 7</a:t>
            </a:r>
          </a:p>
        </p:txBody>
      </p:sp>
      <p:pic>
        <p:nvPicPr>
          <p:cNvPr id="3" name="Picture 2" descr="alpha_grafica_Carboxylic acids and derivatives _CHEMONTID_0000265__4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Shield RP18</a:t>
            </a:r>
            <a:br/>
            <a:r>
              <a:t>    USP Code: column.usp.code_L1  |  Longitud: 150.0 mm</a:t>
            </a:r>
            <a:br/>
            <a:r>
              <a:t>    Tamaño Partícula: 1.7 µm  |  Temp: 40.0°C</a:t>
            </a:r>
            <a:br/>
            <a:r>
              <a:t>    Flujo: 0.4 mL/min  |  T0: 0.8268749999999999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0.0004226020127027, n_datos: 7</a:t>
            </a:r>
          </a:p>
        </p:txBody>
      </p:sp>
      <p:pic>
        <p:nvPicPr>
          <p:cNvPr id="3" name="Picture 2" descr="alpha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65.0°C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0.086483841239018, n_datos: 9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0.0842027718570323,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0.0834177652270014,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0.0830185114866767,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0.0825770302178892, n_datos: 9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0.081859574639035,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0.0802265549834687,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0.0800342190062574,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0.0793053530542671,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0.3346492607882939,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0.078695055699704, n_datos: 8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0.0781667152505429,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0.0730964225468593,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0.070208030557424,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0.0698770624315185,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0.0691489909647083, n_datos: 5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0.0679136325289934,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0.0677447971298046,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0.0672106273059491,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0.0663478534587212,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0.3326242503070628,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0.0655621981394484,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0.0621591461259642,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0.0595617651393646,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0.0587050348803303,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0.056653627803163, n_datos: 6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0.0566291566568365,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0.0557035279242097, n_datos: 5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0.055320451243781,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0.0549059660241268,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0.0544315420510685, n_datos: 6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0.3162330582226512,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0.0544213972953028, n_datos: 7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0.0543300247789174, n_datos: 6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0.0543270254271473, n_datos: 7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0.0541681135832156,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0.0537684611273647,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0.0523050147223261, n_datos: 5</a:t>
            </a:r>
          </a:p>
        </p:txBody>
      </p:sp>
      <p:pic>
        <p:nvPicPr>
          <p:cNvPr id="3" name="Picture 2" descr="alpha_grafica_Purine nucleotides _CHEMONTID_0001506_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0.0488295739362499, n_datos: 5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0.0481863026994943,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0.0475622910789517,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0.0453477450244692, n_datos: 5</a:t>
            </a:r>
          </a:p>
        </p:txBody>
      </p:sp>
      <p:pic>
        <p:nvPicPr>
          <p:cNvPr id="3" name="Picture 2" descr="alpha_grafica_Purine nucleotides _CHEMONTID_0001506_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0.2932863403343993,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0.04415369546529, n_datos: 5</a:t>
            </a:r>
          </a:p>
        </p:txBody>
      </p:sp>
      <p:pic>
        <p:nvPicPr>
          <p:cNvPr id="3" name="Picture 2" descr="alpha_grafica_Purine nucleotides _CHEMONTID_0001506_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0.0441125233964436, n_datos: 5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0.0440958709856051, n_datos: 6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0.0440852963307255, n_datos: 6</a:t>
            </a:r>
          </a:p>
        </p:txBody>
      </p:sp>
      <p:pic>
        <p:nvPicPr>
          <p:cNvPr id="3" name="Picture 2" descr="alpha_grafica_Purine nucleotides _CHEMONTID_0001506_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0.0440842004246419, n_datos: 6</a:t>
            </a:r>
          </a:p>
        </p:txBody>
      </p:sp>
      <p:pic>
        <p:nvPicPr>
          <p:cNvPr id="3" name="Picture 2" descr="alpha_grafica_Purine nucleotides _CHEMONTID_0001506_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0.0440738736012052, n_datos: 6</a:t>
            </a:r>
          </a:p>
        </p:txBody>
      </p:sp>
      <p:pic>
        <p:nvPicPr>
          <p:cNvPr id="3" name="Picture 2" descr="alpha_grafica_Purine nucleotides _CHEMONTID_0001506_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0.0440282369171572, n_datos: 6</a:t>
            </a:r>
          </a:p>
        </p:txBody>
      </p:sp>
      <p:pic>
        <p:nvPicPr>
          <p:cNvPr id="3" name="Picture 2" descr="alpha_grafica_Purine nucleotides _CHEMONTID_0001506_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0.0308045912079665,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0.4305508543501202,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0.2729157105138947,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0.393729927307886,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0.2605866729450032,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0.2600863553605545,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0.215879893731676,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0.1454225099288596, n_datos: 5</a:t>
            </a:r>
          </a:p>
        </p:txBody>
      </p:sp>
      <p:pic>
        <p:nvPicPr>
          <p:cNvPr id="3" name="Picture 2" descr="alpha_grafica_Pyrimidine nucleosides _CHEMONTID_0000480__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0.1439102769923232,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0.1396500128867177,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0.1229979613678231, n_datos: 9</a:t>
            </a:r>
          </a:p>
        </p:txBody>
      </p:sp>
      <p:pic>
        <p:nvPicPr>
          <p:cNvPr id="3" name="Picture 2" descr="alpha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0.1199112568219727,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0.0827841517665412,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32127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0.5738737317826021, n_datos: 5</vt:lpstr>
      <vt:lpstr>Purine nucleotides (CHEMONTID:0001506): 0.4827516396349261, n_datos: 6</vt:lpstr>
      <vt:lpstr>Purine nucleotides (CHEMONTID:0001506): 0.3433006906701384, n_datos: 5</vt:lpstr>
      <vt:lpstr>Purine nucleotides (CHEMONTID:0001506): 0.3395016613769094, n_datos: 6</vt:lpstr>
      <vt:lpstr>Purine nucleotides (CHEMONTID:0001506): 0.3346492607882939, n_datos: 6</vt:lpstr>
      <vt:lpstr>Purine nucleotides (CHEMONTID:0001506): 0.3326242503070628, n_datos: 5</vt:lpstr>
      <vt:lpstr>Purine nucleotides (CHEMONTID:0001506): 0.3162330582226512, n_datos: 6</vt:lpstr>
      <vt:lpstr>Purine nucleotides (CHEMONTID:0001506): 0.2932863403343993, n_datos: 6</vt:lpstr>
      <vt:lpstr>Purine nucleotides (CHEMONTID:0001506): 0.2729157105138947, n_datos: 6</vt:lpstr>
      <vt:lpstr>Purine nucleotides (CHEMONTID:0001506): 0.2728324592119163, n_datos: 6</vt:lpstr>
      <vt:lpstr>Purine nucleotides (CHEMONTID:0001506): 0.264342776115517, n_datos: 6</vt:lpstr>
      <vt:lpstr>Purine nucleotides (CHEMONTID:0001506): 0.2478690927736551, n_datos: 7</vt:lpstr>
      <vt:lpstr>Purine nucleotides (CHEMONTID:0001506): 0.2417964357350095, n_datos: 6</vt:lpstr>
      <vt:lpstr>Purine nucleotides (CHEMONTID:0001506): 0.2386691185002631, n_datos: 6</vt:lpstr>
      <vt:lpstr>Purine nucleotides (CHEMONTID:0001506): 0.2315330952068568, n_datos: 5</vt:lpstr>
      <vt:lpstr>Purine nucleotides (CHEMONTID:0001506): 0.2205430416205132, n_datos: 6</vt:lpstr>
      <vt:lpstr>Purine nucleotides (CHEMONTID:0001506): 0.2082145186211549, n_datos: 6</vt:lpstr>
      <vt:lpstr>Purine nucleotides (CHEMONTID:0001506): 0.2064877882576348, n_datos: 6</vt:lpstr>
      <vt:lpstr>Purine nucleotides (CHEMONTID:0001506): 0.201341782680942, n_datos: 7</vt:lpstr>
      <vt:lpstr>Purine nucleotides (CHEMONTID:0001506): 0.1978883986483073, n_datos: 7</vt:lpstr>
      <vt:lpstr>Purine nucleotides (CHEMONTID:0001506): 0.192234053345263, n_datos: 5</vt:lpstr>
      <vt:lpstr>Purine nucleotides (CHEMONTID:0001506): 0.1868063230247944, n_datos: 6</vt:lpstr>
      <vt:lpstr>Purine nucleotides (CHEMONTID:0001506): 0.1866636428439978, n_datos: 6</vt:lpstr>
      <vt:lpstr>Purine nucleotides (CHEMONTID:0001506): 0.1837865175618181, n_datos: 6</vt:lpstr>
      <vt:lpstr>Purine nucleotides (CHEMONTID:0001506): 0.1835576087443776, n_datos: 6</vt:lpstr>
      <vt:lpstr>Purine nucleotides (CHEMONTID:0001506): 0.178792106114189, n_datos: 6</vt:lpstr>
      <vt:lpstr>Purine nucleotides (CHEMONTID:0001506): 0.1719039602031169, n_datos: 6</vt:lpstr>
      <vt:lpstr>Purine nucleotides (CHEMONTID:0001506): 0.1665221369187306, n_datos: 6</vt:lpstr>
      <vt:lpstr>Purine nucleotides (CHEMONTID:0001506): 0.1661785754478746, n_datos: 6</vt:lpstr>
      <vt:lpstr>Purine nucleotides (CHEMONTID:0001506): 0.1061806626900564, n_datos: 6</vt:lpstr>
      <vt:lpstr>Purine nucleotides (CHEMONTID:0001506): 0.1042973051402274, n_datos: 6</vt:lpstr>
      <vt:lpstr>Purine nucleotides (CHEMONTID:0001506): 0.1023096912319665, n_datos: 6</vt:lpstr>
      <vt:lpstr>Purine nucleotides (CHEMONTID:0001506): 0.0996970902607267, n_datos: 7</vt:lpstr>
      <vt:lpstr>Purine nucleotides (CHEMONTID:0001506): 0.097389683301203, n_datos: 8</vt:lpstr>
      <vt:lpstr>Purine nucleotides (CHEMONTID:0001506): 0.0948838892098461, n_datos: 7</vt:lpstr>
      <vt:lpstr>Purine nucleotides (CHEMONTID:0001506): 0.0940031996910729, n_datos: 6</vt:lpstr>
      <vt:lpstr>Purine nucleotides (CHEMONTID:0001506): 0.0900050631096138, n_datos: 8</vt:lpstr>
      <vt:lpstr>Purine nucleotides (CHEMONTID:0001506): 0.0899162439684339, n_datos: 7</vt:lpstr>
      <vt:lpstr>Purine nucleotides (CHEMONTID:0001506): 0.0883885207583125, n_datos: 7</vt:lpstr>
      <vt:lpstr>Purine nucleotides (CHEMONTID:0001506): 0.0879968152863945, n_datos: 7</vt:lpstr>
      <vt:lpstr>Purine nucleotides (CHEMONTID:0001506): 0.086483841239018, n_datos: 9</vt:lpstr>
      <vt:lpstr>Purine nucleotides (CHEMONTID:0001506): 0.0842027718570323, n_datos: 6</vt:lpstr>
      <vt:lpstr>Purine nucleotides (CHEMONTID:0001506): 0.0834177652270014, n_datos: 8</vt:lpstr>
      <vt:lpstr>Purine nucleotides (CHEMONTID:0001506): 0.0830185114866767, n_datos: 5</vt:lpstr>
      <vt:lpstr>Purine nucleotides (CHEMONTID:0001506): 0.0825770302178892, n_datos: 9</vt:lpstr>
      <vt:lpstr>Purine nucleotides (CHEMONTID:0001506): 0.081859574639035, n_datos: 5</vt:lpstr>
      <vt:lpstr>Purine nucleotides (CHEMONTID:0001506): 0.0802265549834687, n_datos: 6</vt:lpstr>
      <vt:lpstr>Purine nucleotides (CHEMONTID:0001506): 0.0800342190062574, n_datos: 6</vt:lpstr>
      <vt:lpstr>Purine nucleotides (CHEMONTID:0001506): 0.0793053530542671, n_datos: 7</vt:lpstr>
      <vt:lpstr>Purine nucleotides (CHEMONTID:0001506): 0.078695055699704, n_datos: 8</vt:lpstr>
      <vt:lpstr>Purine nucleotides (CHEMONTID:0001506): 0.0781667152505429, n_datos: 5</vt:lpstr>
      <vt:lpstr>Purine nucleotides (CHEMONTID:0001506): 0.0730964225468593, n_datos: 6</vt:lpstr>
      <vt:lpstr>Purine nucleotides (CHEMONTID:0001506): 0.070208030557424, n_datos: 5</vt:lpstr>
      <vt:lpstr>Purine nucleotides (CHEMONTID:0001506): 0.0698770624315185, n_datos: 8</vt:lpstr>
      <vt:lpstr>Purine nucleotides (CHEMONTID:0001506): 0.0691489909647083, n_datos: 5</vt:lpstr>
      <vt:lpstr>Purine nucleotides (CHEMONTID:0001506): 0.0679136325289934, n_datos: 7</vt:lpstr>
      <vt:lpstr>Purine nucleotides (CHEMONTID:0001506): 0.0677447971298046, n_datos: 6</vt:lpstr>
      <vt:lpstr>Purine nucleotides (CHEMONTID:0001506): 0.0672106273059491, n_datos: 8</vt:lpstr>
      <vt:lpstr>Purine nucleotides (CHEMONTID:0001506): 0.0663478534587212, n_datos: 6</vt:lpstr>
      <vt:lpstr>Purine nucleotides (CHEMONTID:0001506): 0.0655621981394484, n_datos: 5</vt:lpstr>
      <vt:lpstr>Purine nucleotides (CHEMONTID:0001506): 0.0621591461259642, n_datos: 8</vt:lpstr>
      <vt:lpstr>Purine nucleotides (CHEMONTID:0001506): 0.0595617651393646, n_datos: 5</vt:lpstr>
      <vt:lpstr>Purine nucleotides (CHEMONTID:0001506): 0.0587050348803303, n_datos: 6</vt:lpstr>
      <vt:lpstr>Purine nucleotides (CHEMONTID:0001506): 0.056653627803163, n_datos: 6</vt:lpstr>
      <vt:lpstr>Purine nucleotides (CHEMONTID:0001506): 0.0566291566568365, n_datos: 7</vt:lpstr>
      <vt:lpstr>Purine nucleotides (CHEMONTID:0001506): 0.0557035279242097, n_datos: 5</vt:lpstr>
      <vt:lpstr>Purine nucleotides (CHEMONTID:0001506): 0.055320451243781, n_datos: 6</vt:lpstr>
      <vt:lpstr>Purine nucleotides (CHEMONTID:0001506): 0.0549059660241268, n_datos: 6</vt:lpstr>
      <vt:lpstr>Purine nucleotides (CHEMONTID:0001506): 0.0544315420510685, n_datos: 6</vt:lpstr>
      <vt:lpstr>Purine nucleotides (CHEMONTID:0001506): 0.0544213972953028, n_datos: 7</vt:lpstr>
      <vt:lpstr>Purine nucleotides (CHEMONTID:0001506): 0.0543300247789174, n_datos: 6</vt:lpstr>
      <vt:lpstr>Purine nucleotides (CHEMONTID:0001506): 0.0543270254271473, n_datos: 7</vt:lpstr>
      <vt:lpstr>Purine nucleotides (CHEMONTID:0001506): 0.0541681135832156, n_datos: 5</vt:lpstr>
      <vt:lpstr>Purine nucleotides (CHEMONTID:0001506): 0.0537684611273647, n_datos: 5</vt:lpstr>
      <vt:lpstr>Purine nucleotides (CHEMONTID:0001506): 0.0523050147223261, n_datos: 5</vt:lpstr>
      <vt:lpstr>Purine nucleotides (CHEMONTID:0001506): 0.0488295739362499, n_datos: 5</vt:lpstr>
      <vt:lpstr>Purine nucleotides (CHEMONTID:0001506): 0.0481863026994943, n_datos: 5</vt:lpstr>
      <vt:lpstr>Purine nucleotides (CHEMONTID:0001506): 0.0475622910789517, n_datos: 5</vt:lpstr>
      <vt:lpstr>Purine nucleotides (CHEMONTID:0001506): 0.0453477450244692, n_datos: 5</vt:lpstr>
      <vt:lpstr>Purine nucleotides (CHEMONTID:0001506): 0.04415369546529, n_datos: 5</vt:lpstr>
      <vt:lpstr>Purine nucleotides (CHEMONTID:0001506): 0.0441125233964436, n_datos: 5</vt:lpstr>
      <vt:lpstr>Purine nucleotides (CHEMONTID:0001506): 0.0440958709856051, n_datos: 6</vt:lpstr>
      <vt:lpstr>Purine nucleotides (CHEMONTID:0001506): 0.0440852963307255, n_datos: 6</vt:lpstr>
      <vt:lpstr>Purine nucleotides (CHEMONTID:0001506): 0.0440842004246419, n_datos: 6</vt:lpstr>
      <vt:lpstr>Purine nucleotides (CHEMONTID:0001506): 0.0440738736012052, n_datos: 6</vt:lpstr>
      <vt:lpstr>Purine nucleotides (CHEMONTID:0001506): 0.0440282369171572, n_datos: 6</vt:lpstr>
      <vt:lpstr>Purine nucleotides (CHEMONTID:0001506): 0.0308045912079665, n_datos: 6</vt:lpstr>
      <vt:lpstr>Pyrimidine nucleosides (CHEMONTID:0000480): 1.0, n_datos: 5</vt:lpstr>
      <vt:lpstr>Pyrimidine nucleosides (CHEMONTID:0000480): 0.4305508543501202, n_datos: 5</vt:lpstr>
      <vt:lpstr>Pyrimidine nucleosides (CHEMONTID:0000480): 0.393729927307886, n_datos: 5</vt:lpstr>
      <vt:lpstr>Pyrimidine nucleosides (CHEMONTID:0000480): 0.2605866729450032, n_datos: 5</vt:lpstr>
      <vt:lpstr>Pyrimidine nucleosides (CHEMONTID:0000480): 0.2600863553605545, n_datos: 5</vt:lpstr>
      <vt:lpstr>Pyrimidine nucleosides (CHEMONTID:0000480): 0.215879893731676, n_datos: 5</vt:lpstr>
      <vt:lpstr>Pyrimidine nucleosides (CHEMONTID:0000480): 0.1454225099288596, n_datos: 5</vt:lpstr>
      <vt:lpstr>Pyrimidine nucleosides (CHEMONTID:0000480): 0.1439102769923232, n_datos: 5</vt:lpstr>
      <vt:lpstr>Pyrimidine nucleosides (CHEMONTID:0000480): 0.1396500128867177, n_datos: 5</vt:lpstr>
      <vt:lpstr>Pyrimidine nucleosides (CHEMONTID:0000480): 0.1229979613678231, n_datos: 9</vt:lpstr>
      <vt:lpstr>Pyrimidine nucleosides (CHEMONTID:0000480): 0.1199112568219727, n_datos: 5</vt:lpstr>
      <vt:lpstr>Pyrimidine nucleosides (CHEMONTID:0000480): 0.0827841517665412, n_datos: 5</vt:lpstr>
      <vt:lpstr>Pyrimidine nucleosides (CHEMONTID:0000480): 0.0820324462265905, n_datos: 5</vt:lpstr>
      <vt:lpstr>Pyrimidine nucleosides (CHEMONTID:0000480): 0.0806357677793785, n_datos: 5</vt:lpstr>
      <vt:lpstr>Pyrimidine nucleosides (CHEMONTID:0000480): 0.0750160064611764, n_datos: 5</vt:lpstr>
      <vt:lpstr>Pyrimidine nucleosides (CHEMONTID:0000480): 0.0721639717006471, n_datos: 5</vt:lpstr>
      <vt:lpstr>Pyrimidine nucleosides (CHEMONTID:0000480): 0.0682018490978416, n_datos: 5</vt:lpstr>
      <vt:lpstr>Pyrimidine nucleosides (CHEMONTID:0000480): 0.0643938642780129, n_datos: 5</vt:lpstr>
      <vt:lpstr>Pyrimidine nucleosides (CHEMONTID:0000480): 0.0590057704425531, n_datos: 5</vt:lpstr>
      <vt:lpstr>Pyrimidine nucleosides (CHEMONTID:0000480): 0.0509368743365325, n_datos: 5</vt:lpstr>
      <vt:lpstr>Pyrimidine nucleosides (CHEMONTID:0000480): 0.0427459936002009, n_datos: 5</vt:lpstr>
      <vt:lpstr>Pyrimidine nucleosides (CHEMONTID:0000480): 0.039537445935656, n_datos: 5</vt:lpstr>
      <vt:lpstr>Pyrimidine nucleosides (CHEMONTID:0000480): 0.0383176896756966, n_datos: 5</vt:lpstr>
      <vt:lpstr>Pyrimidine nucleosides (CHEMONTID:0000480): 0.0308049457709939, n_datos: 5</vt:lpstr>
      <vt:lpstr>Pyrimidine nucleosides (CHEMONTID:0000480): 0.030280301003931, n_datos: 6</vt:lpstr>
      <vt:lpstr>Purine nucleosides (CHEMONTID:0000479): 1.0, n_datos: 6</vt:lpstr>
      <vt:lpstr>Purine nucleosides (CHEMONTID:0000479): 0.5494866372437485, n_datos: 5</vt:lpstr>
      <vt:lpstr>Purine nucleosides (CHEMONTID:0000479): 0.2565729633042244, n_datos: 6</vt:lpstr>
      <vt:lpstr>Purine nucleosides (CHEMONTID:0000479): 0.2502608608746281, n_datos: 5</vt:lpstr>
      <vt:lpstr>Purine nucleosides (CHEMONTID:0000479): 0.1272030078673805, n_datos: 9</vt:lpstr>
      <vt:lpstr>Purine nucleosides (CHEMONTID:0000479): 0.1043589152644537, n_datos: 9</vt:lpstr>
      <vt:lpstr>Purine nucleosides (CHEMONTID:0000479): 0.0949928391986888, n_datos: 8</vt:lpstr>
      <vt:lpstr>Purine nucleosides (CHEMONTID:0000479): 0.079119402956408, n_datos: 5</vt:lpstr>
      <vt:lpstr>Purine nucleosides (CHEMONTID:0000479): 0.0769262951561736, n_datos: 6</vt:lpstr>
      <vt:lpstr>Purine nucleosides (CHEMONTID:0000479): 0.0649257327781317, n_datos: 7</vt:lpstr>
      <vt:lpstr>Purine nucleosides (CHEMONTID:0000479): 0.0645616739946087, n_datos: 7</vt:lpstr>
      <vt:lpstr>Purine nucleosides (CHEMONTID:0000479): 0.0643162918354578, n_datos: 6</vt:lpstr>
      <vt:lpstr>Purine nucleosides (CHEMONTID:0000479): 0.0641611423247688, n_datos: 6</vt:lpstr>
      <vt:lpstr>Purine nucleosides (CHEMONTID:0000479): 0.0637573073258623, n_datos: 7</vt:lpstr>
      <vt:lpstr>Purine nucleosides (CHEMONTID:0000479): 0.0631165831716842, n_datos: 7</vt:lpstr>
      <vt:lpstr>Purine nucleosides (CHEMONTID:0000479): 0.0626017536010326, n_datos: 7</vt:lpstr>
      <vt:lpstr>Purine nucleosides (CHEMONTID:0000479): 0.0616739571565687, n_datos: 7</vt:lpstr>
      <vt:lpstr>Purine nucleosides (CHEMONTID:0000479): 0.0615158600121945, n_datos: 7</vt:lpstr>
      <vt:lpstr>Purine nucleosides (CHEMONTID:0000479): 0.0611508517206908, n_datos: 7</vt:lpstr>
      <vt:lpstr>Purine nucleosides (CHEMONTID:0000479): 0.0606118447094964, n_datos: 6</vt:lpstr>
      <vt:lpstr>Purine nucleosides (CHEMONTID:0000479): 0.0605626015561051, n_datos: 7</vt:lpstr>
      <vt:lpstr>Purine nucleosides (CHEMONTID:0000479): 0.0602005671608485, n_datos: 7</vt:lpstr>
      <vt:lpstr>Purine nucleosides (CHEMONTID:0000479): 0.0600822329145698, n_datos: 7</vt:lpstr>
      <vt:lpstr>Purine nucleosides (CHEMONTID:0000479): 0.0595000423485104, n_datos: 7</vt:lpstr>
      <vt:lpstr>Purine nucleosides (CHEMONTID:0000479): 0.0582153339861741, n_datos: 7</vt:lpstr>
      <vt:lpstr>Purine nucleosides (CHEMONTID:0000479): 0.0581592614718978, n_datos: 7</vt:lpstr>
      <vt:lpstr>Purine nucleosides (CHEMONTID:0000479): 0.056710286226998, n_datos: 7</vt:lpstr>
      <vt:lpstr>Purine nucleosides (CHEMONTID:0000479): 0.0561637132711416, n_datos: 6</vt:lpstr>
      <vt:lpstr>Purine nucleosides (CHEMONTID:0000479): 0.0542300368583659, n_datos: 7</vt:lpstr>
      <vt:lpstr>Purine nucleosides (CHEMONTID:0000479): 0.053601631623619, n_datos: 6</vt:lpstr>
      <vt:lpstr>Purine nucleosides (CHEMONTID:0000479): 0.0534861885681733, n_datos: 7</vt:lpstr>
      <vt:lpstr>Purine nucleosides (CHEMONTID:0000479): 0.0528001428194982, n_datos: 6</vt:lpstr>
      <vt:lpstr>Purine nucleosides (CHEMONTID:0000479): 0.0467173329749542, n_datos: 7</vt:lpstr>
      <vt:lpstr>Purine nucleosides (CHEMONTID:0000479): 0.0466589355859703, n_datos: 6</vt:lpstr>
      <vt:lpstr>Purine nucleosides (CHEMONTID:0000479): 0.042729334002566, n_datos: 8</vt:lpstr>
      <vt:lpstr>Purine nucleosides (CHEMONTID:0000479): 0.0425716270406741, n_datos: 5</vt:lpstr>
      <vt:lpstr>Purine nucleosides (CHEMONTID:0000479): 0.0416620056582996, n_datos: 7</vt:lpstr>
      <vt:lpstr>Purine nucleosides (CHEMONTID:0000479): 0.0414285782165292, n_datos: 5</vt:lpstr>
      <vt:lpstr>Purine nucleosides (CHEMONTID:0000479): 0.0412908406658717, n_datos: 5</vt:lpstr>
      <vt:lpstr>Purine nucleosides (CHEMONTID:0000479): 0.0374429057425513, n_datos: 5</vt:lpstr>
      <vt:lpstr>Purine nucleosides (CHEMONTID:0000479): 0.0370794244140838, n_datos: 5</vt:lpstr>
      <vt:lpstr>Purine nucleosides (CHEMONTID:0000479): 0.0365732784415055, n_datos: 6</vt:lpstr>
      <vt:lpstr>Purine nucleosides (CHEMONTID:0000479): 0.0364747876401836, n_datos: 5</vt:lpstr>
      <vt:lpstr>Purine nucleosides (CHEMONTID:0000479): 0.035975526085285, n_datos: 5</vt:lpstr>
      <vt:lpstr>5'-deoxyribonucleosides (CHEMONTID:0004502): 1.0, n_datos: 5</vt:lpstr>
      <vt:lpstr>Nucleoside and nucleotide analogues (CHEMONTID:0003737): 1.0, n_datos: 5</vt:lpstr>
      <vt:lpstr>Pyrimidine nucleotides (CHEMONTID:0001509): 0.5178923594046082, n_datos: 6</vt:lpstr>
      <vt:lpstr>Pyrimidine nucleotides (CHEMONTID:0001509): 0.3368603561075373, n_datos: 5</vt:lpstr>
      <vt:lpstr>Pyrimidine nucleotides (CHEMONTID:0001509): 0.2953713169025804, n_datos: 5</vt:lpstr>
      <vt:lpstr>Pyrimidine nucleotides (CHEMONTID:0001509): 0.2278468811087084, n_datos: 5</vt:lpstr>
      <vt:lpstr>Pyrimidine nucleotides (CHEMONTID:0001509): 0.1976104894165163, n_datos: 5</vt:lpstr>
      <vt:lpstr>Pyrimidine nucleotides (CHEMONTID:0001509): 0.1300518953044362, n_datos: 6</vt:lpstr>
      <vt:lpstr>Pyrimidine nucleotides (CHEMONTID:0001509): 0.1183149403399146, n_datos: 7</vt:lpstr>
      <vt:lpstr>Pyrimidine nucleotides (CHEMONTID:0001509): 0.1180814441845681, n_datos: 7</vt:lpstr>
      <vt:lpstr>Pyrimidine nucleotides (CHEMONTID:0001509): 0.0839821568089677, n_datos: 6</vt:lpstr>
      <vt:lpstr>Pyrimidine nucleotides (CHEMONTID:0001509): 0.0640427443401051, n_datos: 6</vt:lpstr>
      <vt:lpstr>Pyrimidine nucleotides (CHEMONTID:0001509): 0.059710315775758, n_datos: 5</vt:lpstr>
      <vt:lpstr>Pyrimidine nucleotides (CHEMONTID:0001509): 0.0564312190868853, n_datos: 5</vt:lpstr>
      <vt:lpstr>Pyrimidine nucleotides (CHEMONTID:0001509): 0.0552608111593166, n_datos: 5</vt:lpstr>
      <vt:lpstr>Pyrimidine nucleotides (CHEMONTID:0001509): 0.0539452055308842, n_datos: 5</vt:lpstr>
      <vt:lpstr>Pyrimidine nucleotides (CHEMONTID:0001509): 0.0523017309514404, n_datos: 5</vt:lpstr>
      <vt:lpstr>Pyrimidine nucleotides (CHEMONTID:0001509): 0.0520081528463518, n_datos: 5</vt:lpstr>
      <vt:lpstr>Pyrimidine nucleotides (CHEMONTID:0001509): 0.0518176759691934, n_datos: 5</vt:lpstr>
      <vt:lpstr>Pyrimidine nucleotides (CHEMONTID:0001509): 0.0517396736559715, n_datos: 9</vt:lpstr>
      <vt:lpstr>Pyrimidine nucleotides (CHEMONTID:0001509): 0.0517345678039286, n_datos: 7</vt:lpstr>
      <vt:lpstr>Pyrimidine nucleotides (CHEMONTID:0001509): 0.050951106972739, n_datos: 8</vt:lpstr>
      <vt:lpstr>Pyrimidine nucleotides (CHEMONTID:0001509): 0.0461971282351722, n_datos: 9</vt:lpstr>
      <vt:lpstr>Pyrimidine nucleotides (CHEMONTID:0001509): 0.0460168808166917, n_datos: 8</vt:lpstr>
      <vt:lpstr>Pyrimidine nucleotides (CHEMONTID:0001509): 0.0450269235630459, n_datos: 6</vt:lpstr>
      <vt:lpstr>Pyrimidine nucleotides (CHEMONTID:0001509): 0.0442950220259189, n_datos: 5</vt:lpstr>
      <vt:lpstr>Pyrimidine nucleotides (CHEMONTID:0001509): 0.0431287461505406, n_datos: 6</vt:lpstr>
      <vt:lpstr>Pyrimidine nucleotides (CHEMONTID:0001509): 0.0421219252952619, n_datos: 5</vt:lpstr>
      <vt:lpstr>Pyrimidine nucleotides (CHEMONTID:0001509): 0.0396805261968625, n_datos: 9</vt:lpstr>
      <vt:lpstr>Pyrimidine nucleotides (CHEMONTID:0001509): 0.0390155456086726, n_datos: 5</vt:lpstr>
      <vt:lpstr>Pyrimidine nucleotides (CHEMONTID:0001509): 0.0377591310202357, n_datos: 5</vt:lpstr>
      <vt:lpstr>Pyrimidine nucleotides (CHEMONTID:0001509): 0.0370968785109969, n_datos: 9</vt:lpstr>
      <vt:lpstr>Pyrimidine nucleotides (CHEMONTID:0001509): 0.0365251515190364, n_datos: 5</vt:lpstr>
      <vt:lpstr>Pyrimidine nucleotides (CHEMONTID:0001509): 0.0347089863253953, n_datos: 7</vt:lpstr>
      <vt:lpstr>Pyrimidine nucleotides (CHEMONTID:0001509): 0.0345047525246615, n_datos: 7</vt:lpstr>
      <vt:lpstr>Pyrimidine nucleotides (CHEMONTID:0001509): 0.0341112398813394, n_datos: 5</vt:lpstr>
      <vt:lpstr>Pyrimidine nucleotides (CHEMONTID:0001509): 0.026995818421863, n_datos: 9</vt:lpstr>
      <vt:lpstr>Pyrimidine nucleotides (CHEMONTID:0001509): 0.0251984493943801, n_datos: 7</vt:lpstr>
      <vt:lpstr>Pyrimidine nucleotides (CHEMONTID:0001509): 0.0223845857693391, n_datos: 6</vt:lpstr>
      <vt:lpstr>Pyrimidine nucleotides (CHEMONTID:0001509): 0.0177298471379929, n_datos: 5</vt:lpstr>
      <vt:lpstr>Pyrimidine nucleotides (CHEMONTID:0001509): 0.0175842654486798, n_datos: 6</vt:lpstr>
      <vt:lpstr>Pyrimidine nucleotides (CHEMONTID:0001509): 0.0142409953825197, n_datos: 6</vt:lpstr>
      <vt:lpstr>Pyrimidine nucleotides (CHEMONTID:0001509): 0.0139755057357632, n_datos: 7</vt:lpstr>
      <vt:lpstr>Pyrimidine nucleotides (CHEMONTID:0001509): 0.0138954249056506, n_datos: 7</vt:lpstr>
      <vt:lpstr>Pyrimidine nucleotides (CHEMONTID:0001509): 0.0133408098906187, n_datos: 7</vt:lpstr>
      <vt:lpstr>Pyrimidine nucleotides (CHEMONTID:0001509): 0.012827461293439, n_datos: 7</vt:lpstr>
      <vt:lpstr>Pyrimidine nucleotides (CHEMONTID:0001509): 0.0128032682194002, n_datos: 7</vt:lpstr>
      <vt:lpstr>Pyrimidine nucleotides (CHEMONTID:0001509): 0.0124977329945291, n_datos: 7</vt:lpstr>
      <vt:lpstr>Steroids and steroid derivatives (CHEMONTID:0000258): 0.5934764975355507, n_datos: 7</vt:lpstr>
      <vt:lpstr>Steroids and steroid derivatives (CHEMONTID:0000258): 0.4823586695212872, n_datos: 8</vt:lpstr>
      <vt:lpstr>Steroids and steroid derivatives (CHEMONTID:0000258): 0.1965073275242254, n_datos: 6</vt:lpstr>
      <vt:lpstr>Steroids and steroid derivatives (CHEMONTID:0000258): 0.1624656421572006, n_datos: 6</vt:lpstr>
      <vt:lpstr>Steroids and steroid derivatives (CHEMONTID:0000258): 0.1551504270656016, n_datos: 5</vt:lpstr>
      <vt:lpstr>Steroids and steroid derivatives (CHEMONTID:0000258): 0.1550088837385297, n_datos: 7</vt:lpstr>
      <vt:lpstr>Steroids and steroid derivatives (CHEMONTID:0000258): 0.1365367260826629, n_datos: 5</vt:lpstr>
      <vt:lpstr>Steroids and steroid derivatives (CHEMONTID:0000258): 0.1002292087572988, n_datos: 5</vt:lpstr>
      <vt:lpstr>Steroids and steroid derivatives (CHEMONTID:0000258): 0.1001487064079628, n_datos: 5</vt:lpstr>
      <vt:lpstr>Steroids and steroid derivatives (CHEMONTID:0000258): 0.1000871038527685, n_datos: 5</vt:lpstr>
      <vt:lpstr>Steroids and steroid derivatives (CHEMONTID:0000258): 0.0993114768403481, n_datos: 5</vt:lpstr>
      <vt:lpstr>Steroids and steroid derivatives (CHEMONTID:0000258): 0.0992979950638508, n_datos: 5</vt:lpstr>
      <vt:lpstr>Steroids and steroid derivatives (CHEMONTID:0000258): 0.0541938888503225, n_datos: 6</vt:lpstr>
      <vt:lpstr>Steroids and steroid derivatives (CHEMONTID:0000258): 0.0538120521719117, n_datos: 6</vt:lpstr>
      <vt:lpstr>Steroids and steroid derivatives (CHEMONTID:0000258): 0.0521386406343811, n_datos: 6</vt:lpstr>
      <vt:lpstr>Steroids and steroid derivatives (CHEMONTID:0000258): 0.0508422843839795, n_datos: 6</vt:lpstr>
      <vt:lpstr>Steroids and steroid derivatives (CHEMONTID:0000258): 0.0504876292071319, n_datos: 6</vt:lpstr>
      <vt:lpstr>Steroids and steroid derivatives (CHEMONTID:0000258): 0.048964976802273, n_datos: 6</vt:lpstr>
      <vt:lpstr>Steroids and steroid derivatives (CHEMONTID:0000258): 0.0397642375632226, n_datos: 6</vt:lpstr>
      <vt:lpstr>Steroids and steroid derivatives (CHEMONTID:0000258): 0.0361169573984068, n_datos: 6</vt:lpstr>
      <vt:lpstr>Steroids and steroid derivatives (CHEMONTID:0000258): 0.0350337019646125, n_datos: 6</vt:lpstr>
      <vt:lpstr>Steroids and steroid derivatives (CHEMONTID:0000258): 0.0343960374067011, n_datos: 6</vt:lpstr>
      <vt:lpstr>Steroids and steroid derivatives (CHEMONTID:0000258): 0.0324696920948515, n_datos: 6</vt:lpstr>
      <vt:lpstr>Steroids and steroid derivatives (CHEMONTID:0000258): 0.0321681296754392, n_datos: 6</vt:lpstr>
      <vt:lpstr>Steroids and steroid derivatives (CHEMONTID:0000258): 0.0317487211129419, n_datos: 6</vt:lpstr>
      <vt:lpstr>Steroids and steroid derivatives (CHEMONTID:0000258): 0.0309612643124572, n_datos: 6</vt:lpstr>
      <vt:lpstr>Steroids and steroid derivatives (CHEMONTID:0000258): 0.0309479261803584, n_datos: 6</vt:lpstr>
      <vt:lpstr>Steroids and steroid derivatives (CHEMONTID:0000258): 0.0309176720983895, n_datos: 6</vt:lpstr>
      <vt:lpstr>Steroids and steroid derivatives (CHEMONTID:0000258): 0.0309159224997016, n_datos: 5</vt:lpstr>
      <vt:lpstr>Steroids and steroid derivatives (CHEMONTID:0000258): 0.0306438292849233, n_datos: 6</vt:lpstr>
      <vt:lpstr>Steroids and steroid derivatives (CHEMONTID:0000258): 0.0305188595838463, n_datos: 6</vt:lpstr>
      <vt:lpstr>Steroids and steroid derivatives (CHEMONTID:0000258): 0.0304858088291718, n_datos: 6</vt:lpstr>
      <vt:lpstr>Steroids and steroid derivatives (CHEMONTID:0000258): 0.0302127886123189, n_datos: 6</vt:lpstr>
      <vt:lpstr>Steroids and steroid derivatives (CHEMONTID:0000258): 0.0282430950619789, n_datos: 5</vt:lpstr>
      <vt:lpstr>Steroids and steroid derivatives (CHEMONTID:0000258): 0.0264453433338774, n_datos: 6</vt:lpstr>
      <vt:lpstr>Steroids and steroid derivatives (CHEMONTID:0000258): 0.026312501085529, n_datos: 6</vt:lpstr>
      <vt:lpstr>Steroids and steroid derivatives (CHEMONTID:0000258): 0.0262900999919216, n_datos: 6</vt:lpstr>
      <vt:lpstr>Steroids and steroid derivatives (CHEMONTID:0000258): 0.026280632125195, n_datos: 6</vt:lpstr>
      <vt:lpstr>Steroids and steroid derivatives (CHEMONTID:0000258): 0.0262562160241163, n_datos: 6</vt:lpstr>
      <vt:lpstr>Steroids and steroid derivatives (CHEMONTID:0000258): 0.0251697297540084, n_datos: 6</vt:lpstr>
      <vt:lpstr>Steroids and steroid derivatives (CHEMONTID:0000258): 0.0244276124721882, n_datos: 6</vt:lpstr>
      <vt:lpstr>Steroids and steroid derivatives (CHEMONTID:0000258): 0.0108193894447287, n_datos: 5</vt:lpstr>
      <vt:lpstr>Steroids and steroid derivatives (CHEMONTID:0000258): 0.0105821468602893, n_datos: 6</vt:lpstr>
      <vt:lpstr>Fatty Acyls (CHEMONTID:0003909): 0.4711646852458064, n_datos: 9</vt:lpstr>
      <vt:lpstr>Fatty Acyls (CHEMONTID:0003909): 0.4637324298154223, n_datos: 8</vt:lpstr>
      <vt:lpstr>Fatty Acyls (CHEMONTID:0003909): 0.3757694874135396, n_datos: 8</vt:lpstr>
      <vt:lpstr>Fatty Acyls (CHEMONTID:0003909): 0.3746656645565284, n_datos: 7</vt:lpstr>
      <vt:lpstr>Fatty Acyls (CHEMONTID:0003909): 0.3428376945084435, n_datos: 7</vt:lpstr>
      <vt:lpstr>Fatty Acyls (CHEMONTID:0003909): 0.3378394349676937, n_datos: 6</vt:lpstr>
      <vt:lpstr>Fatty Acyls (CHEMONTID:0003909): 0.3200422245478569, n_datos: 6</vt:lpstr>
      <vt:lpstr>Fatty Acyls (CHEMONTID:0003909): 0.3126775887060637, n_datos: 5</vt:lpstr>
      <vt:lpstr>Fatty Acyls (CHEMONTID:0003909): 0.2908784518162692, n_datos: 5</vt:lpstr>
      <vt:lpstr>Fatty Acyls (CHEMONTID:0003909): 0.2897148224827894, n_datos: 5</vt:lpstr>
      <vt:lpstr>Fatty Acyls (CHEMONTID:0003909): 0.2877314499024749, n_datos: 7</vt:lpstr>
      <vt:lpstr>Fatty Acyls (CHEMONTID:0003909): 0.2766035505616028, n_datos: 5</vt:lpstr>
      <vt:lpstr>Fatty Acyls (CHEMONTID:0003909): 0.274722343555749, n_datos: 5</vt:lpstr>
      <vt:lpstr>Fatty Acyls (CHEMONTID:0003909): 0.2595073865474641, n_datos: 5</vt:lpstr>
      <vt:lpstr>Fatty Acyls (CHEMONTID:0003909): 0.2578207304499417, n_datos: 5</vt:lpstr>
      <vt:lpstr>Fatty Acyls (CHEMONTID:0003909): 0.243946208267147, n_datos: 5</vt:lpstr>
      <vt:lpstr>Fatty Acyls (CHEMONTID:0003909): 0.2370870695300082, n_datos: 5</vt:lpstr>
      <vt:lpstr>Fatty Acyls (CHEMONTID:0003909): 0.2341281301000143, n_datos: 5</vt:lpstr>
      <vt:lpstr>Fatty Acyls (CHEMONTID:0003909): 0.2207197166581475, n_datos: 5</vt:lpstr>
      <vt:lpstr>Fatty Acyls (CHEMONTID:0003909): 0.2146716880204022, n_datos: 5</vt:lpstr>
      <vt:lpstr>Fatty Acyls (CHEMONTID:0003909): 0.2112661698654993, n_datos: 5</vt:lpstr>
      <vt:lpstr>Fatty Acyls (CHEMONTID:0003909): 0.210610805284088, n_datos: 5</vt:lpstr>
      <vt:lpstr>Fatty Acyls (CHEMONTID:0003909): 0.2001941360038937, n_datos: 5</vt:lpstr>
      <vt:lpstr>Fatty Acyls (CHEMONTID:0003909): 0.2001060099298998, n_datos: 5</vt:lpstr>
      <vt:lpstr>Fatty Acyls (CHEMONTID:0003909): 0.1970421297435194, n_datos: 5</vt:lpstr>
      <vt:lpstr>Fatty Acyls (CHEMONTID:0003909): 0.1660845555824193, n_datos: 7</vt:lpstr>
      <vt:lpstr>Fatty Acyls (CHEMONTID:0003909): 0.101356800066162, n_datos: 8</vt:lpstr>
      <vt:lpstr>Fatty Acyls (CHEMONTID:0003909): 0.0977984261084926, n_datos: 9</vt:lpstr>
      <vt:lpstr>Fatty Acyls (CHEMONTID:0003909): 0.0459352883602718, n_datos: 7</vt:lpstr>
      <vt:lpstr>Fatty Acyls (CHEMONTID:0003909): 0.042199869874004, n_datos: 5</vt:lpstr>
      <vt:lpstr>Fatty Acyls (CHEMONTID:0003909): 0.0400973120525983, n_datos: 6</vt:lpstr>
      <vt:lpstr>Fatty Acyls (CHEMONTID:0003909): 0.0121942774712076, n_datos: 6</vt:lpstr>
      <vt:lpstr>Fatty Acyls (CHEMONTID:0003909): 0.0039291857649794, n_datos: 7</vt:lpstr>
      <vt:lpstr>Fatty Acyls (CHEMONTID:0003909): 0.0038113241645736, n_datos: 8</vt:lpstr>
      <vt:lpstr>Hydroxy acids and derivatives (CHEMONTID:0000472): 1.0, n_datos: 6</vt:lpstr>
      <vt:lpstr>Hydroxy acids and derivatives (CHEMONTID:0000472): 0.8041358997369904, n_datos: 9</vt:lpstr>
      <vt:lpstr>Hydroxy acids and derivatives (CHEMONTID:0000472): 0.7608508030426142, n_datos: 5</vt:lpstr>
      <vt:lpstr>Hydroxy acids and derivatives (CHEMONTID:0000472): 0.6752428157533557, n_datos: 8</vt:lpstr>
      <vt:lpstr>Hydroxy acids and derivatives (CHEMONTID:0000472): 0.6525290278375189, n_datos: 5</vt:lpstr>
      <vt:lpstr>Hydroxy acids and derivatives (CHEMONTID:0000472): 0.643957806125093, n_datos: 6</vt:lpstr>
      <vt:lpstr>Hydroxy acids and derivatives (CHEMONTID:0000472): 0.4864238391080094, n_datos: 8</vt:lpstr>
      <vt:lpstr>Hydroxy acids and derivatives (CHEMONTID:0000472): 0.2123206109976743, n_datos: 5</vt:lpstr>
      <vt:lpstr>Hydroxy acids and derivatives (CHEMONTID:0000472): 0.1959384671188371, n_datos: 5</vt:lpstr>
      <vt:lpstr>Hydroxy acids and derivatives (CHEMONTID:0000472): 0.1815401962611516, n_datos: 5</vt:lpstr>
      <vt:lpstr>Hydroxy acids and derivatives (CHEMONTID:0000472): 0.1396317190177147, n_datos: 6</vt:lpstr>
      <vt:lpstr>Hydroxy acids and derivatives (CHEMONTID:0000472): 0.1251015181619989, n_datos: 6</vt:lpstr>
      <vt:lpstr>Hydroxy acids and derivatives (CHEMONTID:0000472): 0.1248977182943599, n_datos: 5</vt:lpstr>
      <vt:lpstr>Hydroxy acids and derivatives (CHEMONTID:0000472): 0.1195843136566463, n_datos: 6</vt:lpstr>
      <vt:lpstr>Hydroxy acids and derivatives (CHEMONTID:0000472): 0.1191743381959526, n_datos: 5</vt:lpstr>
      <vt:lpstr>Hydroxy acids and derivatives (CHEMONTID:0000472): 0.117989067002227, n_datos: 5</vt:lpstr>
      <vt:lpstr>Hydroxy acids and derivatives (CHEMONTID:0000472): 0.1165136504042485, n_datos: 8</vt:lpstr>
      <vt:lpstr>Hydroxy acids and derivatives (CHEMONTID:0000472): 0.1116790653878846, n_datos: 9</vt:lpstr>
      <vt:lpstr>Hydroxy acids and derivatives (CHEMONTID:0000472): 0.1086892817665657, n_datos: 9</vt:lpstr>
      <vt:lpstr>Hydroxy acids and derivatives (CHEMONTID:0000472): 0.0909428412496271, n_datos: 7</vt:lpstr>
      <vt:lpstr>Hydroxy acids and derivatives (CHEMONTID:0000472): 0.0765760468510198, n_datos: 9</vt:lpstr>
      <vt:lpstr>Hydroxy acids and derivatives (CHEMONTID:0000472): 0.0740306244713104, n_datos: 8</vt:lpstr>
      <vt:lpstr>Hydroxy acids and derivatives (CHEMONTID:0000472): 0.0715029522034194, n_datos: 9</vt:lpstr>
      <vt:lpstr>Hydroxy acids and derivatives (CHEMONTID:0000472): 0.0643171996571985, n_datos: 9</vt:lpstr>
      <vt:lpstr>Hydroxy acids and derivatives (CHEMONTID:0000472): 0.0538410560389185, n_datos: 9</vt:lpstr>
      <vt:lpstr>Hydroxy acids and derivatives (CHEMONTID:0000472): 0.0488608471065165, n_datos: 9</vt:lpstr>
      <vt:lpstr>Hydroxy acids and derivatives (CHEMONTID:0000472): 0.0377184664991939, n_datos: 9</vt:lpstr>
      <vt:lpstr>Hydroxy acids and derivatives (CHEMONTID:0000472): 0.0363842358693749, n_datos: 5</vt:lpstr>
      <vt:lpstr>Hydroxy acids and derivatives (CHEMONTID:0000472): 0.0325741144280528, n_datos: 9</vt:lpstr>
      <vt:lpstr>Hydroxy acids and derivatives (CHEMONTID:0000472): 0.0292221139562735, n_datos: 8</vt:lpstr>
      <vt:lpstr>Hydroxy acids and derivatives (CHEMONTID:0000472): 0.0289036648111926, n_datos: 9</vt:lpstr>
      <vt:lpstr>Hydroxy acids and derivatives (CHEMONTID:0000472): 0.0130768704068125, n_datos: 9</vt:lpstr>
      <vt:lpstr>Hydroxy acids and derivatives (CHEMONTID:0000472): 0.0087757163765966, n_datos: 9</vt:lpstr>
      <vt:lpstr>Hydroxy acids and derivatives (CHEMONTID:0000472): 0.0068408971794265, n_datos: 9</vt:lpstr>
      <vt:lpstr>Hydroxy acids and derivatives (CHEMONTID:0000472): 0.0044350325559551, n_datos: 5</vt:lpstr>
      <vt:lpstr>Hydroxy acids and derivatives (CHEMONTID:0000472): 0.0034949375041368, n_datos: 5</vt:lpstr>
      <vt:lpstr>Keto acids and derivatives (CHEMONTID:0000389): 1.0, n_datos: 6</vt:lpstr>
      <vt:lpstr>Keto acids and derivatives (CHEMONTID:0000389): 0.1383896996680574, n_datos: 9</vt:lpstr>
      <vt:lpstr>Keto acids and derivatives (CHEMONTID:0000389): 0.0900871544436415, n_datos: 6</vt:lpstr>
      <vt:lpstr>Keto acids and derivatives (CHEMONTID:0000389): 0.0882346085941494, n_datos: 6</vt:lpstr>
      <vt:lpstr>Keto acids and derivatives (CHEMONTID:0000389): 0.0845824801537222, n_datos: 7</vt:lpstr>
      <vt:lpstr>Keto acids and derivatives (CHEMONTID:0000389): 0.0819166442685644, n_datos: 5</vt:lpstr>
      <vt:lpstr>Keto acids and derivatives (CHEMONTID:0000389): 0.0781987665518135, n_datos: 5</vt:lpstr>
      <vt:lpstr>Keto acids and derivatives (CHEMONTID:0000389): 0.0707716464613468, n_datos: 5</vt:lpstr>
      <vt:lpstr>Keto acids and derivatives (CHEMONTID:0000389): 0.0687501098087711, n_datos: 5</vt:lpstr>
      <vt:lpstr>Keto acids and derivatives (CHEMONTID:0000389): 0.0370145120239825, n_datos: 5</vt:lpstr>
      <vt:lpstr>Keto acids and derivatives (CHEMONTID:0000389): 0.0364063098180251, n_datos: 5</vt:lpstr>
      <vt:lpstr>Keto acids and derivatives (CHEMONTID:0000389): 0.0213052545522345, n_datos: 7</vt:lpstr>
      <vt:lpstr>Keto acids and derivatives (CHEMONTID:0000389): 0.0156775817076244, n_datos: 6</vt:lpstr>
      <vt:lpstr>Keto acids and derivatives (CHEMONTID:0000389): 0.0149800810240468, n_datos: 5</vt:lpstr>
      <vt:lpstr>Keto acids and derivatives (CHEMONTID:0000389): 0.0087739119653571, n_datos: 5</vt:lpstr>
      <vt:lpstr>Keto acids and derivatives (CHEMONTID:0000389): 0.0080389670512793, n_datos: 5</vt:lpstr>
      <vt:lpstr>Keto acids and derivatives (CHEMONTID:0000389): 0.0077950997295225, n_datos: 5</vt:lpstr>
      <vt:lpstr>Keto acids and derivatives (CHEMONTID:0000389): 0.0059622686278264, n_datos: 5</vt:lpstr>
      <vt:lpstr>Keto acids and derivatives (CHEMONTID:0000389): 0.0057286568025619, n_datos: 5</vt:lpstr>
      <vt:lpstr>Keto acids and derivatives (CHEMONTID:0000389): 0.0053849562287185, n_datos: 5</vt:lpstr>
      <vt:lpstr>Keto acids and derivatives (CHEMONTID:0000389): 0.005306925138265, n_datos: 5</vt:lpstr>
      <vt:lpstr>Keto acids and derivatives (CHEMONTID:0000389): 0.004740219473792, n_datos: 5</vt:lpstr>
      <vt:lpstr>Keto acids and derivatives (CHEMONTID:0000389): 0.0044480587097305, n_datos: 5</vt:lpstr>
      <vt:lpstr>Phenylpropanoic acids (CHEMONTID:0002551): 1.0, n_datos: 5</vt:lpstr>
      <vt:lpstr>Phenylpropanoic acids (CHEMONTID:0002551): 0.2324011083116829, n_datos: 6</vt:lpstr>
      <vt:lpstr>Phenylpropanoic acids (CHEMONTID:0002551): 0.2223677685138008, n_datos: 5</vt:lpstr>
      <vt:lpstr>Phenylpropanoic acids (CHEMONTID:0002551): 0.2060994276089537, n_datos: 5</vt:lpstr>
      <vt:lpstr>Phenylpropanoic acids (CHEMONTID:0002551): 0.2036234389205811, n_datos: 6</vt:lpstr>
      <vt:lpstr>Phenylpropanoic acids (CHEMONTID:0002551): 0.2008208731367535, n_datos: 6</vt:lpstr>
      <vt:lpstr>Phenylpropanoic acids (CHEMONTID:0002551): 0.1996962287984402, n_datos: 7</vt:lpstr>
      <vt:lpstr>Phenylpropanoic acids (CHEMONTID:0002551): 0.1968152824076145, n_datos: 7</vt:lpstr>
      <vt:lpstr>Phenylpropanoic acids (CHEMONTID:0002551): 0.1868395428462616, n_datos: 5</vt:lpstr>
      <vt:lpstr>Phenylpropanoic acids (CHEMONTID:0002551): 0.1788272855478583, n_datos: 5</vt:lpstr>
      <vt:lpstr>Phenylpropanoic acids (CHEMONTID:0002551): 0.1783807506899697, n_datos: 5</vt:lpstr>
      <vt:lpstr>Phenylpropanoic acids (CHEMONTID:0002551): 0.1768664119366277, n_datos: 5</vt:lpstr>
      <vt:lpstr>Phenylpropanoic acids (CHEMONTID:0002551): 0.1760081403530803, n_datos: 5</vt:lpstr>
      <vt:lpstr>Phenylpropanoic acids (CHEMONTID:0002551): 0.1746359290926281, n_datos: 6</vt:lpstr>
      <vt:lpstr>Phenylpropanoic acids (CHEMONTID:0002551): 0.174333207426629, n_datos: 7</vt:lpstr>
      <vt:lpstr>Phenylpropanoic acids (CHEMONTID:0002551): 0.1724697641244003, n_datos: 6</vt:lpstr>
      <vt:lpstr>Phenylpropanoic acids (CHEMONTID:0002551): 0.1719594053995824, n_datos: 6</vt:lpstr>
      <vt:lpstr>Phenylpropanoic acids (CHEMONTID:0002551): 0.1718727263022134, n_datos: 6</vt:lpstr>
      <vt:lpstr>Phenylpropanoic acids (CHEMONTID:0002551): 0.1718096018706501, n_datos: 6</vt:lpstr>
      <vt:lpstr>Phenylpropanoic acids (CHEMONTID:0002551): 0.1713242241236775, n_datos: 7</vt:lpstr>
      <vt:lpstr>Phenylpropanoic acids (CHEMONTID:0002551): 0.1710122455658648, n_datos: 7</vt:lpstr>
      <vt:lpstr>Phenylpropanoic acids (CHEMONTID:0002551): 0.1702372103481882, n_datos: 6</vt:lpstr>
      <vt:lpstr>Phenylpropanoic acids (CHEMONTID:0002551): 0.1701701202657858, n_datos: 6</vt:lpstr>
      <vt:lpstr>Phenylpropanoic acids (CHEMONTID:0002551): 0.1690784115798093, n_datos: 6</vt:lpstr>
      <vt:lpstr>Phenylpropanoic acids (CHEMONTID:0002551): 0.1405227002761108, n_datos: 6</vt:lpstr>
      <vt:lpstr>Phenylpropanoic acids (CHEMONTID:0002551): 0.1400223057878968, n_datos: 7</vt:lpstr>
      <vt:lpstr>Phenylpropanoic acids (CHEMONTID:0002551): 0.1379605311895654, n_datos: 6</vt:lpstr>
      <vt:lpstr>Phenylpropanoic acids (CHEMONTID:0002551): 0.129547754466434, n_datos: 6</vt:lpstr>
      <vt:lpstr>Phenylpropanoic acids (CHEMONTID:0002551): 0.1290814286818878, n_datos: 6</vt:lpstr>
      <vt:lpstr>Phenylpropanoic acids (CHEMONTID:0002551): 0.1279074737351571, n_datos: 6</vt:lpstr>
      <vt:lpstr>Phenylpropanoic acids (CHEMONTID:0002551): 0.1276210295841721, n_datos: 6</vt:lpstr>
      <vt:lpstr>Phenylpropanoic acids (CHEMONTID:0002551): 0.124023335202848, n_datos: 7</vt:lpstr>
      <vt:lpstr>Organic carbonic acids and derivatives (CHEMONTID:0000364): 1.0, n_datos: 9</vt:lpstr>
      <vt:lpstr>Organic carbonic acids and derivatives (CHEMONTID:0000364): 0.2121046916204926, n_datos: 7</vt:lpstr>
      <vt:lpstr>Organic carbonic acids and derivatives (CHEMONTID:0000364): 0.1816660959976511, n_datos: 5</vt:lpstr>
      <vt:lpstr>Carboxylic acids and derivatives (CHEMONTID:0000265): 1.0, n_datos: 9</vt:lpstr>
      <vt:lpstr>Carboxylic acids and derivatives (CHEMONTID:0000265): 0.1487084563073323, n_datos: 7</vt:lpstr>
      <vt:lpstr>Carboxylic acids and derivatives (CHEMONTID:0000265): 0.1482704309654999, n_datos: 7</vt:lpstr>
      <vt:lpstr>Carboxylic acids and derivatives (CHEMONTID:0000265): 0.1367613041105529, n_datos: 6</vt:lpstr>
      <vt:lpstr>Carboxylic acids and derivatives (CHEMONTID:0000265): 0.097014544184036, n_datos: 7</vt:lpstr>
      <vt:lpstr>Carboxylic acids and derivatives (CHEMONTID:0000265): 0.0945027497790491, n_datos: 8</vt:lpstr>
      <vt:lpstr>Carboxylic acids and derivatives (CHEMONTID:0000265): 0.071283357511507, n_datos: 9</vt:lpstr>
      <vt:lpstr>Carboxylic acids and derivatives (CHEMONTID:0000265): 0.0556524612504228, n_datos: 9</vt:lpstr>
      <vt:lpstr>Carboxylic acids and derivatives (CHEMONTID:0000265): 0.0515469462358232, n_datos: 8</vt:lpstr>
      <vt:lpstr>Carboxylic acids and derivatives (CHEMONTID:0000265): 0.0513258370048686, n_datos: 8</vt:lpstr>
      <vt:lpstr>Carboxylic acids and derivatives (CHEMONTID:0000265): 0.0489626562632646, n_datos: 8</vt:lpstr>
      <vt:lpstr>Carboxylic acids and derivatives (CHEMONTID:0000265): 0.037502069145895, n_datos: 5</vt:lpstr>
      <vt:lpstr>Carboxylic acids and derivatives (CHEMONTID:0000265): 0.0338443643750095, n_datos: 9</vt:lpstr>
      <vt:lpstr>Carboxylic acids and derivatives (CHEMONTID:0000265): 0.031635172024689, n_datos: 5</vt:lpstr>
      <vt:lpstr>Carboxylic acids and derivatives (CHEMONTID:0000265): 0.0193969835106857, n_datos: 8</vt:lpstr>
      <vt:lpstr>Carboxylic acids and derivatives (CHEMONTID:0000265): 0.0190222363474092, n_datos: 8</vt:lpstr>
      <vt:lpstr>Carboxylic acids and derivatives (CHEMONTID:0000265): 0.0032884315466923, n_datos: 7</vt:lpstr>
      <vt:lpstr>Carboxylic acids and derivatives (CHEMONTID:0000265): 0.0014607927821873, n_datos: 7</vt:lpstr>
      <vt:lpstr>Carboxylic acids and derivatives (CHEMONTID:0000265): 0.0012479597378537, n_datos: 6</vt:lpstr>
      <vt:lpstr>Carboxylic acids and derivatives (CHEMONTID:0000265): 0.0011939712786457, n_datos: 6</vt:lpstr>
      <vt:lpstr>Carboxylic acids and derivatives (CHEMONTID:0000265): 0.0011836844013538, n_datos: 5</vt:lpstr>
      <vt:lpstr>Carboxylic acids and derivatives (CHEMONTID:0000265): 0.0011149872414008, n_datos: 8</vt:lpstr>
      <vt:lpstr>Carboxylic acids and derivatives (CHEMONTID:0000265): 0.0011098674234973, n_datos: 8</vt:lpstr>
      <vt:lpstr>Carboxylic acids and derivatives (CHEMONTID:0000265): 0.0010444205982395, n_datos: 8</vt:lpstr>
      <vt:lpstr>Carboxylic acids and derivatives (CHEMONTID:0000265): 0.0010179372403029, n_datos: 8</vt:lpstr>
      <vt:lpstr>Carboxylic acids and derivatives (CHEMONTID:0000265): 0.0006823838937373, n_datos: 7</vt:lpstr>
      <vt:lpstr>Carboxylic acids and derivatives (CHEMONTID:0000265): 0.0006788071100691, n_datos: 7</vt:lpstr>
      <vt:lpstr>Carboxylic acids and derivatives (CHEMONTID:0000265): 0.0006620403593023, n_datos: 7</vt:lpstr>
      <vt:lpstr>Carboxylic acids and derivatives (CHEMONTID:0000265): 0.0005105155885443, n_datos: 7</vt:lpstr>
      <vt:lpstr>Carboxylic acids and derivatives (CHEMONTID:0000265): 0.0004588678069446, n_datos: 7</vt:lpstr>
      <vt:lpstr>Carboxylic acids and derivatives (CHEMONTID:0000265): 0.0004226020127027,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2025-03-24T17:20:38Z</dcterms:modified>
  <cp:category/>
</cp:coreProperties>
</file>